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60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08" autoAdjust="0"/>
    <p:restoredTop sz="94660"/>
  </p:normalViewPr>
  <p:slideViewPr>
    <p:cSldViewPr snapToGrid="0">
      <p:cViewPr varScale="1">
        <p:scale>
          <a:sx n="97" d="100"/>
          <a:sy n="97" d="100"/>
        </p:scale>
        <p:origin x="101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545097-CCA5-4E23-BCFF-12AB93BBC2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35B2C1F-78EF-47CF-A006-A769263C0E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6447F9-3E03-4438-8E53-2D5D3BAB7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C35653C-5FCC-4C65-A606-AE85B9C52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134DBCD-9677-4E04-8DFB-45C1BD52B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2153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5A8B28-C073-441F-AE3D-3F9E1FD06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FFF2FC4-4D25-45B0-A6AA-227EB33501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8A6E38-0A96-4919-AA19-6808A2DD0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08AC28C-D345-4D01-A201-D65A21664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A8E8D7B-F07F-4ABF-9CE4-37902B332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311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AA6E27A-F9B7-40F8-84E0-DD3770FDDD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963A736-D10D-4FEB-BFFC-762543D236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B0D13CF-6607-43F1-AF31-70BA836E2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93666FA-5D0F-40BA-9A1A-955E853D8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0F46E23-0867-45F6-9CCF-724529684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965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BF64FC-15C6-4FAE-AA92-D840A5016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7781DE-745B-4D6F-B1C6-910798BC1B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AB66A6-512B-4FFC-8CC0-CD5EB0E7C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38F2F68-0AF6-4120-AC50-0503133F0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D73B1D9-547A-435B-93ED-CB0895830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7315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2D9014-A692-4D11-A87F-DAAAE55A6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B787798-F165-440C-BBFA-EFCA11F010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020F59-878D-43FD-A7BF-66A6829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B3BF2A0-3E76-4CC3-8886-FD3699331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13A939-694B-4701-8B7D-197E828CE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740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C73728-690E-47D3-97C2-37C5DBB5A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408E957-76C6-48A8-863B-2BCBFD3CB6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D3C6CA6-3EB8-4223-B773-91CCFFE8A4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5375C4C-0603-41FE-85FC-2AFC13FB4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2BA87C4-D745-4CE6-BE90-62DDC3C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B8291F7-688D-42B9-B958-9AC0B6A1D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4846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10BE07-86AD-4869-AE06-554E1877A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9C85631-F26B-4CBF-BD5E-FE9D065B91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92D3207-5B91-4384-8715-87A876B0B3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9645D52-7E89-4EFF-99D5-E26B8D6014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B05D030-785E-4338-A905-D4DB0ECBC8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31DCBAD-6753-4944-A193-FA1661700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86FF552-76BE-4DE6-8830-5693622FE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FE11556-8112-453C-B9E9-7719982E6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1898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D427AC-5F43-4CF3-B6B2-F232A70F7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58D2B35-5582-4940-BC0F-C06290B3A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D61BF4F-CA01-4DDA-A819-D71F14A8B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F4FD3CF-9B7E-44BC-8E1B-964F7866A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1422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34E3026-1778-43E3-9F70-15ABC12DA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0594957-7EB3-4D0F-808D-AD119D4A6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89D297D-3586-439F-90AA-911218295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7657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BEFD76-AEE7-4FD7-804B-7AB5180B1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D1373F7-1B33-41C8-80AF-59E665AAC8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B8454C7-921D-4C11-B70B-29A4CEDF8C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7964CA5-A0F9-45B7-B77A-D7FE429BF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22240D4-D429-4DDA-9A2E-8CCA15FC3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D7A59B9-0D19-47A8-ADC4-C423498E3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1902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341CA5-65D6-4922-9D6F-EE6384AB6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DDCCD96-B61D-47FA-B9E7-FAEC47ED8E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D79A9F1-DF94-44AC-B173-7D07335AB5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70C62B2-33FB-44CC-89AE-D64D4CF29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D67A3-0236-46A7-8FE1-01502B81E9F4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425245E-6721-4D5C-817B-05A5F921D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129F81E-B955-41BA-A42D-0769D0DCF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344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684929-42F4-42E2-B904-89BEA03F9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72BF969-6F0A-4849-91AD-EF5E6A25F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567E3A7-CA0D-4757-B132-D968B57B34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6D67A3-0236-46A7-8FE1-01502B81E9F4}" type="datetimeFigureOut">
              <a:rPr lang="ru-RU" smtClean="0"/>
              <a:t>25.04.2021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B89497A-864D-4965-AC8E-9F268134B6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3807552-6FD6-4F7C-A1BD-0D8D47347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99D30D-AAFE-4C51-9E71-A9557BBD72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984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9C0585-01CD-43C0-9984-0730E1630E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Проект </a:t>
            </a:r>
            <a:r>
              <a:rPr lang="ru-RU" dirty="0" err="1"/>
              <a:t>телеграм</a:t>
            </a:r>
            <a:r>
              <a:rPr lang="ru-RU" dirty="0"/>
              <a:t> бот </a:t>
            </a:r>
            <a:r>
              <a:rPr lang="en-US" dirty="0"/>
              <a:t>“</a:t>
            </a:r>
            <a:r>
              <a:rPr lang="ru-RU" dirty="0"/>
              <a:t>Поехали</a:t>
            </a:r>
            <a:r>
              <a:rPr lang="en-US" dirty="0"/>
              <a:t>”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1732E19-2DF1-48F0-84E4-BF89E08B6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65835" y="5588493"/>
            <a:ext cx="9144000" cy="1655762"/>
          </a:xfrm>
        </p:spPr>
        <p:txBody>
          <a:bodyPr/>
          <a:lstStyle/>
          <a:p>
            <a:r>
              <a:rPr lang="ru-RU" sz="2800" dirty="0" err="1">
                <a:latin typeface="+mj-lt"/>
              </a:rPr>
              <a:t>Шугаибов</a:t>
            </a:r>
            <a:r>
              <a:rPr lang="ru-RU" sz="2800" dirty="0">
                <a:latin typeface="+mj-lt"/>
              </a:rPr>
              <a:t> Вали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521102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>
            <a:extLst>
              <a:ext uri="{FF2B5EF4-FFF2-40B4-BE49-F238E27FC236}">
                <a16:creationId xmlns:a16="http://schemas.microsoft.com/office/drawing/2014/main" id="{0DC87272-EC28-4153-A3F5-61BD378FC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953626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>
            <a:extLst>
              <a:ext uri="{FF2B5EF4-FFF2-40B4-BE49-F238E27FC236}">
                <a16:creationId xmlns:a16="http://schemas.microsoft.com/office/drawing/2014/main" id="{62967EA2-77A6-4781-981D-FE1BDA4B3F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13474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791073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>
            <a:extLst>
              <a:ext uri="{FF2B5EF4-FFF2-40B4-BE49-F238E27FC236}">
                <a16:creationId xmlns:a16="http://schemas.microsoft.com/office/drawing/2014/main" id="{C05DE308-4320-451E-89A8-D9386E7EA8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4486454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2C8CE3D4-D096-4538-B05F-2596974944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850" y="1826022"/>
            <a:ext cx="7734300" cy="4350543"/>
          </a:xfrm>
        </p:spPr>
      </p:pic>
    </p:spTree>
    <p:extLst>
      <p:ext uri="{BB962C8B-B14F-4D97-AF65-F5344CB8AC3E}">
        <p14:creationId xmlns:p14="http://schemas.microsoft.com/office/powerpoint/2010/main" val="2800177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BEA6F8-35B9-407F-B5E1-E2180CF37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Итоги: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299C5EE-2212-41A4-8B0C-4FD0FD9F7F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200" dirty="0">
                <a:latin typeface="+mj-lt"/>
              </a:rPr>
              <a:t>Выводы</a:t>
            </a:r>
            <a:r>
              <a:rPr lang="en-US" sz="3200" dirty="0">
                <a:latin typeface="+mj-lt"/>
              </a:rPr>
              <a:t>: </a:t>
            </a:r>
            <a:r>
              <a:rPr lang="ru-RU" sz="3200" dirty="0">
                <a:latin typeface="+mj-lt"/>
              </a:rPr>
              <a:t>бот создан и выполняет все ожидаемые функции.</a:t>
            </a:r>
          </a:p>
          <a:p>
            <a:r>
              <a:rPr lang="ru-RU" sz="3200" dirty="0">
                <a:latin typeface="+mj-lt"/>
              </a:rPr>
              <a:t>Преимущества проекта</a:t>
            </a:r>
            <a:r>
              <a:rPr lang="en-US" sz="3200" dirty="0">
                <a:latin typeface="+mj-lt"/>
              </a:rPr>
              <a:t>: </a:t>
            </a:r>
            <a:r>
              <a:rPr lang="ru-RU" sz="3200" dirty="0">
                <a:latin typeface="+mj-lt"/>
              </a:rPr>
              <a:t>понятный интерфейс, продуктов такого типа мало, продукт актуален.</a:t>
            </a:r>
          </a:p>
          <a:p>
            <a:r>
              <a:rPr lang="ru-RU" sz="3200" dirty="0">
                <a:latin typeface="+mj-lt"/>
              </a:rPr>
              <a:t>Возможные доработки: аватар пользователя, краткая информация в профиле</a:t>
            </a:r>
            <a:r>
              <a:rPr lang="en-US" sz="3200" dirty="0">
                <a:latin typeface="+mj-lt"/>
              </a:rPr>
              <a:t>; </a:t>
            </a:r>
            <a:r>
              <a:rPr lang="ru-RU" sz="3200" dirty="0">
                <a:latin typeface="+mj-lt"/>
              </a:rPr>
              <a:t>отображение среднего рейтинга каждого таксиста и пассажира.</a:t>
            </a:r>
            <a:endParaRPr lang="en-US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27444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AC4C36-9AB4-4C91-B333-49936079F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Цель создания проекта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ECA5E3-05C2-452F-BF26-EB07F9357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Существует монго сервисов такси, но часто стоимость поездки не устраивает пользователя. Я решил создать бота, который свяжет пользователя с перевозчиком, готовым оказать услугу за цену, определяемую пассажиром.</a:t>
            </a:r>
          </a:p>
          <a:p>
            <a:endParaRPr lang="ru-RU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71173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CC12D0-B424-4ADF-AAED-917D5C23D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ru-RU" b="1" dirty="0"/>
              <a:t>Реализация</a:t>
            </a:r>
            <a:r>
              <a:rPr lang="en-US" b="1" dirty="0"/>
              <a:t>: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00C11D-9B1A-4E62-87B2-1F8B1CDD2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262" y="1325563"/>
            <a:ext cx="10833538" cy="519950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3200" dirty="0">
                <a:latin typeface="+mj-lt"/>
              </a:rPr>
              <a:t>Структура проекта</a:t>
            </a:r>
            <a:r>
              <a:rPr lang="en-US" sz="3200" dirty="0">
                <a:latin typeface="+mj-lt"/>
              </a:rPr>
              <a:t>:</a:t>
            </a:r>
          </a:p>
          <a:p>
            <a:pPr marL="0" indent="0">
              <a:buNone/>
            </a:pPr>
            <a:r>
              <a:rPr lang="en-US" sz="3200" dirty="0">
                <a:latin typeface="+mj-lt"/>
              </a:rPr>
              <a:t>	- </a:t>
            </a:r>
            <a:r>
              <a:rPr lang="en-US" sz="3200" dirty="0" err="1">
                <a:latin typeface="+mj-lt"/>
              </a:rPr>
              <a:t>base.db</a:t>
            </a:r>
            <a:endParaRPr lang="ru-RU" sz="3200" dirty="0">
              <a:latin typeface="+mj-lt"/>
            </a:endParaRPr>
          </a:p>
          <a:p>
            <a:pPr marL="0" indent="0">
              <a:buNone/>
            </a:pPr>
            <a:r>
              <a:rPr lang="ru-RU" sz="3200" dirty="0">
                <a:latin typeface="+mj-lt"/>
              </a:rPr>
              <a:t>	- </a:t>
            </a:r>
            <a:r>
              <a:rPr lang="en-US" sz="3200" dirty="0">
                <a:latin typeface="+mj-lt"/>
              </a:rPr>
              <a:t>app.py </a:t>
            </a:r>
            <a:endParaRPr lang="ru-RU" sz="3200" dirty="0">
              <a:latin typeface="+mj-lt"/>
            </a:endParaRPr>
          </a:p>
          <a:p>
            <a:pPr marL="0" indent="0">
              <a:buNone/>
            </a:pPr>
            <a:r>
              <a:rPr lang="ru-RU" sz="3200" dirty="0">
                <a:latin typeface="+mj-lt"/>
              </a:rPr>
              <a:t>	- </a:t>
            </a:r>
            <a:r>
              <a:rPr lang="en-US" sz="3200" dirty="0">
                <a:latin typeface="+mj-lt"/>
              </a:rPr>
              <a:t>geocoder_coords.py</a:t>
            </a:r>
            <a:endParaRPr lang="ru-RU" sz="3200" dirty="0">
              <a:latin typeface="+mj-lt"/>
            </a:endParaRPr>
          </a:p>
          <a:p>
            <a:pPr marL="0" indent="0">
              <a:buNone/>
            </a:pPr>
            <a:r>
              <a:rPr lang="ru-RU" sz="3200" dirty="0">
                <a:latin typeface="+mj-lt"/>
              </a:rPr>
              <a:t>	- </a:t>
            </a:r>
            <a:r>
              <a:rPr lang="en-US" sz="3200" dirty="0">
                <a:latin typeface="+mj-lt"/>
              </a:rPr>
              <a:t>static_map_passengers.py</a:t>
            </a:r>
          </a:p>
          <a:p>
            <a:pPr marL="0" indent="0">
              <a:buNone/>
            </a:pPr>
            <a:r>
              <a:rPr lang="en-US" sz="3200" dirty="0">
                <a:latin typeface="+mj-lt"/>
              </a:rPr>
              <a:t>	- requirements.txt</a:t>
            </a:r>
          </a:p>
          <a:p>
            <a:pPr marL="0" indent="0">
              <a:buNone/>
            </a:pPr>
            <a:r>
              <a:rPr lang="en-US" sz="3200" dirty="0">
                <a:latin typeface="+mj-lt"/>
              </a:rPr>
              <a:t>	- </a:t>
            </a:r>
            <a:r>
              <a:rPr lang="en-US" sz="3200" dirty="0" err="1">
                <a:latin typeface="+mj-lt"/>
              </a:rPr>
              <a:t>photo_cars</a:t>
            </a:r>
            <a:r>
              <a:rPr lang="en-US" sz="3200" dirty="0">
                <a:latin typeface="+mj-lt"/>
              </a:rPr>
              <a:t> </a:t>
            </a:r>
            <a:r>
              <a:rPr lang="ru-RU" sz="3200" dirty="0">
                <a:latin typeface="+mj-lt"/>
              </a:rPr>
              <a:t>(папка)</a:t>
            </a:r>
          </a:p>
        </p:txBody>
      </p:sp>
    </p:spTree>
    <p:extLst>
      <p:ext uri="{BB962C8B-B14F-4D97-AF65-F5344CB8AC3E}">
        <p14:creationId xmlns:p14="http://schemas.microsoft.com/office/powerpoint/2010/main" val="4283079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4875" y="264837"/>
            <a:ext cx="11648090" cy="634091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Файл </a:t>
            </a:r>
            <a:r>
              <a:rPr lang="en-US" dirty="0"/>
              <a:t>app.py</a:t>
            </a:r>
            <a:r>
              <a:rPr lang="ru-RU" dirty="0"/>
              <a:t> функции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/>
              <a:t>	- </a:t>
            </a:r>
            <a:r>
              <a:rPr lang="en-US" dirty="0" err="1"/>
              <a:t>reg_or_auth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- </a:t>
            </a:r>
            <a:r>
              <a:rPr lang="en-US" dirty="0" err="1"/>
              <a:t>choose_action_passenger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- </a:t>
            </a:r>
            <a:r>
              <a:rPr lang="en-US" dirty="0" err="1"/>
              <a:t>choose_action_taxi_driver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- </a:t>
            </a:r>
            <a:r>
              <a:rPr lang="en-US" dirty="0" err="1"/>
              <a:t>choose_character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- </a:t>
            </a:r>
            <a:r>
              <a:rPr lang="en-US" dirty="0" err="1"/>
              <a:t>machine_firm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- </a:t>
            </a:r>
            <a:r>
              <a:rPr lang="en-US" dirty="0" err="1"/>
              <a:t>car_numbers</a:t>
            </a:r>
            <a:endParaRPr lang="ru-RU" dirty="0"/>
          </a:p>
          <a:p>
            <a:pPr marL="0" indent="0">
              <a:buNone/>
            </a:pPr>
            <a:r>
              <a:rPr lang="en-US" dirty="0"/>
              <a:t>	- </a:t>
            </a:r>
            <a:r>
              <a:rPr lang="en-US" dirty="0" err="1"/>
              <a:t>geo_location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- </a:t>
            </a:r>
            <a:r>
              <a:rPr lang="en-US" dirty="0" err="1"/>
              <a:t>choose_order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r>
              <a:rPr lang="en-US" dirty="0"/>
              <a:t>	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262155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D86D1B-9AAC-411E-9958-F0BDE1771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Применённые технологии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91FB031-686C-4B9A-AFD7-A9C1091E0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4400" dirty="0">
                <a:latin typeface="+mj-lt"/>
              </a:rPr>
              <a:t>Использовались</a:t>
            </a:r>
            <a:r>
              <a:rPr lang="ru-RU" dirty="0">
                <a:latin typeface="+mj-lt"/>
              </a:rPr>
              <a:t>:</a:t>
            </a:r>
          </a:p>
          <a:p>
            <a:pPr lvl="1"/>
            <a:r>
              <a:rPr lang="en-US" sz="3600" dirty="0" err="1">
                <a:latin typeface="+mj-lt"/>
              </a:rPr>
              <a:t>pyTelegramBotAPI</a:t>
            </a:r>
            <a:r>
              <a:rPr lang="en-US" sz="3600" dirty="0">
                <a:latin typeface="+mj-lt"/>
              </a:rPr>
              <a:t> (</a:t>
            </a:r>
            <a:r>
              <a:rPr lang="en-US" sz="3600" dirty="0" err="1">
                <a:latin typeface="+mj-lt"/>
              </a:rPr>
              <a:t>telebot</a:t>
            </a:r>
            <a:r>
              <a:rPr lang="en-US" sz="3600" dirty="0">
                <a:latin typeface="+mj-lt"/>
              </a:rPr>
              <a:t>)</a:t>
            </a:r>
          </a:p>
          <a:p>
            <a:pPr lvl="1"/>
            <a:r>
              <a:rPr lang="en-US" sz="3600" dirty="0">
                <a:latin typeface="+mj-lt"/>
              </a:rPr>
              <a:t>SQLite3</a:t>
            </a:r>
          </a:p>
          <a:p>
            <a:pPr lvl="1"/>
            <a:r>
              <a:rPr lang="en-US" sz="3600" dirty="0">
                <a:latin typeface="+mj-lt"/>
              </a:rPr>
              <a:t>Static maps</a:t>
            </a:r>
          </a:p>
          <a:p>
            <a:pPr lvl="1"/>
            <a:r>
              <a:rPr lang="en-US" sz="3600" dirty="0">
                <a:latin typeface="+mj-lt"/>
              </a:rPr>
              <a:t>geocoder</a:t>
            </a:r>
          </a:p>
          <a:p>
            <a:pPr lvl="1"/>
            <a:r>
              <a:rPr lang="en-US" sz="3600" dirty="0">
                <a:latin typeface="+mj-lt"/>
              </a:rPr>
              <a:t>PIL</a:t>
            </a:r>
          </a:p>
          <a:p>
            <a:pPr lvl="1"/>
            <a:r>
              <a:rPr lang="en-US" sz="3600" dirty="0">
                <a:latin typeface="+mj-lt"/>
              </a:rPr>
              <a:t>requests</a:t>
            </a:r>
          </a:p>
          <a:p>
            <a:pPr marL="457200" lvl="1" indent="0">
              <a:buNone/>
            </a:pPr>
            <a:endParaRPr lang="en-US" sz="2800" b="0" i="0" dirty="0">
              <a:solidFill>
                <a:srgbClr val="C9D1D9"/>
              </a:solidFill>
              <a:effectLst/>
              <a:latin typeface="SFMono-Regular"/>
            </a:endParaRPr>
          </a:p>
          <a:p>
            <a:pPr lvl="1"/>
            <a:endParaRPr lang="en-US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26872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>
            <a:extLst>
              <a:ext uri="{FF2B5EF4-FFF2-40B4-BE49-F238E27FC236}">
                <a16:creationId xmlns:a16="http://schemas.microsoft.com/office/drawing/2014/main" id="{8F9C86E2-43A4-4CDE-A35E-444C58EEF4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951362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>
            <a:extLst>
              <a:ext uri="{FF2B5EF4-FFF2-40B4-BE49-F238E27FC236}">
                <a16:creationId xmlns:a16="http://schemas.microsoft.com/office/drawing/2014/main" id="{82EC481B-E501-4D99-8C9A-58DA48AB59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852568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>
            <a:extLst>
              <a:ext uri="{FF2B5EF4-FFF2-40B4-BE49-F238E27FC236}">
                <a16:creationId xmlns:a16="http://schemas.microsoft.com/office/drawing/2014/main" id="{2432442E-33DD-4644-BA51-EDEC51D4E3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313771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036813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>
            <a:extLst>
              <a:ext uri="{FF2B5EF4-FFF2-40B4-BE49-F238E27FC236}">
                <a16:creationId xmlns:a16="http://schemas.microsoft.com/office/drawing/2014/main" id="{14AA0161-88C8-4954-960E-9B1425B59E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3744" y="1253331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77135593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886</TotalTime>
  <Words>204</Words>
  <Application>Microsoft Office PowerPoint</Application>
  <PresentationFormat>Широкоэкранный</PresentationFormat>
  <Paragraphs>36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SFMono-Regular</vt:lpstr>
      <vt:lpstr>Тема Office</vt:lpstr>
      <vt:lpstr>Проект телеграм бот “Поехали”</vt:lpstr>
      <vt:lpstr>Цель создания проекта</vt:lpstr>
      <vt:lpstr>Реализация:</vt:lpstr>
      <vt:lpstr>Презентация PowerPoint</vt:lpstr>
      <vt:lpstr>Применённые технологии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Итоги: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‘DietX’</dc:title>
  <dc:creator>Людмила Борисова</dc:creator>
  <cp:lastModifiedBy>User</cp:lastModifiedBy>
  <cp:revision>41</cp:revision>
  <dcterms:created xsi:type="dcterms:W3CDTF">2019-03-24T16:09:23Z</dcterms:created>
  <dcterms:modified xsi:type="dcterms:W3CDTF">2021-04-25T16:39:05Z</dcterms:modified>
</cp:coreProperties>
</file>